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6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ABD7B-B0C4-055D-5D88-2BEAC39F17BC}" v="3" dt="2025-11-14T02:13:41.892"/>
    <p1510:client id="{6098CC68-4A92-4EC6-86CC-83C7FFEFE16B}" v="569" dt="2025-11-14T03:08:55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5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61EA59-84C8-4103-BAA1-86F43AC22ADF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556619C-258C-4A4C-875B-D042F472B9D3}">
      <dgm:prSet/>
      <dgm:spPr/>
      <dgm:t>
        <a:bodyPr/>
        <a:lstStyle/>
        <a:p>
          <a:r>
            <a:rPr lang="en-US" b="1" i="0" baseline="0" dirty="0"/>
            <a:t>Jonathon</a:t>
          </a:r>
          <a:r>
            <a:rPr lang="en-US" b="0" i="0" baseline="0" dirty="0"/>
            <a:t> — Research &amp; Ideation</a:t>
          </a:r>
          <a:endParaRPr lang="en-US" dirty="0"/>
        </a:p>
      </dgm:t>
    </dgm:pt>
    <dgm:pt modelId="{3B7FB186-2BDF-4C50-AB4B-DEC03AF19A6B}" type="parTrans" cxnId="{EB9E87F6-4198-4E84-AEEB-D43449677284}">
      <dgm:prSet/>
      <dgm:spPr/>
      <dgm:t>
        <a:bodyPr/>
        <a:lstStyle/>
        <a:p>
          <a:endParaRPr lang="en-US"/>
        </a:p>
      </dgm:t>
    </dgm:pt>
    <dgm:pt modelId="{9D9484A5-8093-4FA9-AE8D-8176CD2A5019}" type="sibTrans" cxnId="{EB9E87F6-4198-4E84-AEEB-D43449677284}">
      <dgm:prSet/>
      <dgm:spPr/>
      <dgm:t>
        <a:bodyPr/>
        <a:lstStyle/>
        <a:p>
          <a:endParaRPr lang="en-US"/>
        </a:p>
      </dgm:t>
    </dgm:pt>
    <dgm:pt modelId="{C2FFCF16-8363-45C5-A5ED-4F878B0384DD}">
      <dgm:prSet/>
      <dgm:spPr/>
      <dgm:t>
        <a:bodyPr/>
        <a:lstStyle/>
        <a:p>
          <a:r>
            <a:rPr lang="en-US" b="1" i="0" baseline="0"/>
            <a:t>Wayne Lumpkin Jr.</a:t>
          </a:r>
          <a:r>
            <a:rPr lang="en-US" b="0" i="0" baseline="0"/>
            <a:t> — Lead Designer &amp; Prompt Engineer</a:t>
          </a:r>
          <a:endParaRPr lang="en-US"/>
        </a:p>
      </dgm:t>
    </dgm:pt>
    <dgm:pt modelId="{25611553-280A-4CBA-94EF-ECA392F5DF65}" type="parTrans" cxnId="{C2ABEEC7-61D1-406E-B13B-B080C1152DBD}">
      <dgm:prSet/>
      <dgm:spPr/>
      <dgm:t>
        <a:bodyPr/>
        <a:lstStyle/>
        <a:p>
          <a:endParaRPr lang="en-US"/>
        </a:p>
      </dgm:t>
    </dgm:pt>
    <dgm:pt modelId="{87A31541-F721-4DAA-A56A-93CEFE786051}" type="sibTrans" cxnId="{C2ABEEC7-61D1-406E-B13B-B080C1152DBD}">
      <dgm:prSet/>
      <dgm:spPr/>
      <dgm:t>
        <a:bodyPr/>
        <a:lstStyle/>
        <a:p>
          <a:endParaRPr lang="en-US"/>
        </a:p>
      </dgm:t>
    </dgm:pt>
    <dgm:pt modelId="{AC4154A7-0F17-41F5-A0B8-851728EC216E}">
      <dgm:prSet/>
      <dgm:spPr/>
      <dgm:t>
        <a:bodyPr/>
        <a:lstStyle/>
        <a:p>
          <a:r>
            <a:rPr lang="en-US" b="1" i="0" baseline="0"/>
            <a:t>Ryan Gilligan</a:t>
          </a:r>
          <a:r>
            <a:rPr lang="en-US" b="0" i="0" baseline="0"/>
            <a:t> — Documentation &amp; Insights</a:t>
          </a:r>
          <a:endParaRPr lang="en-US"/>
        </a:p>
      </dgm:t>
    </dgm:pt>
    <dgm:pt modelId="{0D6D0437-2D58-4147-9AC9-B388BC597B11}" type="parTrans" cxnId="{E56F0AAB-DEE1-4807-A145-32DAABF25498}">
      <dgm:prSet/>
      <dgm:spPr/>
      <dgm:t>
        <a:bodyPr/>
        <a:lstStyle/>
        <a:p>
          <a:endParaRPr lang="en-US"/>
        </a:p>
      </dgm:t>
    </dgm:pt>
    <dgm:pt modelId="{5393EC2F-578E-4824-9922-B0F1F7165832}" type="sibTrans" cxnId="{E56F0AAB-DEE1-4807-A145-32DAABF25498}">
      <dgm:prSet/>
      <dgm:spPr/>
      <dgm:t>
        <a:bodyPr/>
        <a:lstStyle/>
        <a:p>
          <a:endParaRPr lang="en-US"/>
        </a:p>
      </dgm:t>
    </dgm:pt>
    <dgm:pt modelId="{78822A52-2AA1-4DFD-B89F-1770E957608C}">
      <dgm:prSet/>
      <dgm:spPr/>
      <dgm:t>
        <a:bodyPr/>
        <a:lstStyle/>
        <a:p>
          <a:r>
            <a:rPr lang="en-US" b="1" i="0" baseline="0"/>
            <a:t>Aidan </a:t>
          </a:r>
          <a:r>
            <a:rPr lang="en-US" b="1"/>
            <a:t>Keena</a:t>
          </a:r>
          <a:r>
            <a:rPr lang="en-US" b="0" i="0" baseline="0"/>
            <a:t> — Technical </a:t>
          </a:r>
          <a:r>
            <a:rPr lang="en-US"/>
            <a:t>Reviewer</a:t>
          </a:r>
        </a:p>
      </dgm:t>
    </dgm:pt>
    <dgm:pt modelId="{96987116-4A7B-498D-A4A1-EA67C45C1895}" type="parTrans" cxnId="{65A02660-9551-4FDC-93CC-9BDD1ED4B0E1}">
      <dgm:prSet/>
      <dgm:spPr/>
      <dgm:t>
        <a:bodyPr/>
        <a:lstStyle/>
        <a:p>
          <a:endParaRPr lang="en-US"/>
        </a:p>
      </dgm:t>
    </dgm:pt>
    <dgm:pt modelId="{693F6499-157F-41D5-9D46-1A412BD5AAB1}" type="sibTrans" cxnId="{65A02660-9551-4FDC-93CC-9BDD1ED4B0E1}">
      <dgm:prSet/>
      <dgm:spPr/>
      <dgm:t>
        <a:bodyPr/>
        <a:lstStyle/>
        <a:p>
          <a:endParaRPr lang="en-US"/>
        </a:p>
      </dgm:t>
    </dgm:pt>
    <dgm:pt modelId="{5F750A5D-F962-4C5D-89E5-C14ED1CE4E1E}">
      <dgm:prSet/>
      <dgm:spPr/>
      <dgm:t>
        <a:bodyPr/>
        <a:lstStyle/>
        <a:p>
          <a:r>
            <a:rPr lang="en-US" b="1" i="0" baseline="0"/>
            <a:t>Samalie Nakawuki</a:t>
          </a:r>
          <a:r>
            <a:rPr lang="en-US" b="0" i="0" baseline="0"/>
            <a:t> — Scenario Writing &amp; Testing</a:t>
          </a:r>
          <a:endParaRPr lang="en-US"/>
        </a:p>
      </dgm:t>
    </dgm:pt>
    <dgm:pt modelId="{D26E7A84-EC20-4B98-B8D8-DB14477EC2C7}" type="parTrans" cxnId="{3E0F3CE7-0319-47C0-9099-89A878F3A3ED}">
      <dgm:prSet/>
      <dgm:spPr/>
      <dgm:t>
        <a:bodyPr/>
        <a:lstStyle/>
        <a:p>
          <a:endParaRPr lang="en-US"/>
        </a:p>
      </dgm:t>
    </dgm:pt>
    <dgm:pt modelId="{29CE75FF-8C6D-4EC9-A788-9B99A085861E}" type="sibTrans" cxnId="{3E0F3CE7-0319-47C0-9099-89A878F3A3ED}">
      <dgm:prSet/>
      <dgm:spPr/>
      <dgm:t>
        <a:bodyPr/>
        <a:lstStyle/>
        <a:p>
          <a:endParaRPr lang="en-US"/>
        </a:p>
      </dgm:t>
    </dgm:pt>
    <dgm:pt modelId="{EE9371B2-4B81-4CA2-835E-BD28B7190CAB}" type="pres">
      <dgm:prSet presAssocID="{F461EA59-84C8-4103-BAA1-86F43AC22ADF}" presName="diagram" presStyleCnt="0">
        <dgm:presLayoutVars>
          <dgm:dir/>
          <dgm:resizeHandles val="exact"/>
        </dgm:presLayoutVars>
      </dgm:prSet>
      <dgm:spPr/>
    </dgm:pt>
    <dgm:pt modelId="{5496C0DC-206E-4EAC-A20E-862EF31D922E}" type="pres">
      <dgm:prSet presAssocID="{6556619C-258C-4A4C-875B-D042F472B9D3}" presName="node" presStyleLbl="node1" presStyleIdx="0" presStyleCnt="5">
        <dgm:presLayoutVars>
          <dgm:bulletEnabled val="1"/>
        </dgm:presLayoutVars>
      </dgm:prSet>
      <dgm:spPr/>
    </dgm:pt>
    <dgm:pt modelId="{7AC0A74D-CDCB-4AB4-8CB9-8F98615D5DF3}" type="pres">
      <dgm:prSet presAssocID="{9D9484A5-8093-4FA9-AE8D-8176CD2A5019}" presName="sibTrans" presStyleCnt="0"/>
      <dgm:spPr/>
    </dgm:pt>
    <dgm:pt modelId="{D1D97127-521C-4FED-B30A-EF1845599CAA}" type="pres">
      <dgm:prSet presAssocID="{C2FFCF16-8363-45C5-A5ED-4F878B0384DD}" presName="node" presStyleLbl="node1" presStyleIdx="1" presStyleCnt="5">
        <dgm:presLayoutVars>
          <dgm:bulletEnabled val="1"/>
        </dgm:presLayoutVars>
      </dgm:prSet>
      <dgm:spPr/>
    </dgm:pt>
    <dgm:pt modelId="{CFEA099A-A2B3-4CD7-87DC-6B3F8BA6CDB0}" type="pres">
      <dgm:prSet presAssocID="{87A31541-F721-4DAA-A56A-93CEFE786051}" presName="sibTrans" presStyleCnt="0"/>
      <dgm:spPr/>
    </dgm:pt>
    <dgm:pt modelId="{FCF38B69-9DAF-418F-A2B7-600E16BD5AA3}" type="pres">
      <dgm:prSet presAssocID="{AC4154A7-0F17-41F5-A0B8-851728EC216E}" presName="node" presStyleLbl="node1" presStyleIdx="2" presStyleCnt="5">
        <dgm:presLayoutVars>
          <dgm:bulletEnabled val="1"/>
        </dgm:presLayoutVars>
      </dgm:prSet>
      <dgm:spPr/>
    </dgm:pt>
    <dgm:pt modelId="{73627407-5633-4BD8-BB3E-4421BBA600DF}" type="pres">
      <dgm:prSet presAssocID="{5393EC2F-578E-4824-9922-B0F1F7165832}" presName="sibTrans" presStyleCnt="0"/>
      <dgm:spPr/>
    </dgm:pt>
    <dgm:pt modelId="{A4504AF5-F717-466F-A8B6-412EB4BB5FFD}" type="pres">
      <dgm:prSet presAssocID="{78822A52-2AA1-4DFD-B89F-1770E957608C}" presName="node" presStyleLbl="node1" presStyleIdx="3" presStyleCnt="5">
        <dgm:presLayoutVars>
          <dgm:bulletEnabled val="1"/>
        </dgm:presLayoutVars>
      </dgm:prSet>
      <dgm:spPr/>
    </dgm:pt>
    <dgm:pt modelId="{C258703A-6E0C-4B82-886E-B1A5D2C4D1F9}" type="pres">
      <dgm:prSet presAssocID="{693F6499-157F-41D5-9D46-1A412BD5AAB1}" presName="sibTrans" presStyleCnt="0"/>
      <dgm:spPr/>
    </dgm:pt>
    <dgm:pt modelId="{4860821B-9042-4A8A-99F9-43DAFA71A65F}" type="pres">
      <dgm:prSet presAssocID="{5F750A5D-F962-4C5D-89E5-C14ED1CE4E1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546C04-07C2-4D00-BD8C-1D2CB1F05C0F}" type="presOf" srcId="{6556619C-258C-4A4C-875B-D042F472B9D3}" destId="{5496C0DC-206E-4EAC-A20E-862EF31D922E}" srcOrd="0" destOrd="0" presId="urn:microsoft.com/office/officeart/2005/8/layout/default"/>
    <dgm:cxn modelId="{4750C10C-9466-423E-BD5E-2182C316CA78}" type="presOf" srcId="{AC4154A7-0F17-41F5-A0B8-851728EC216E}" destId="{FCF38B69-9DAF-418F-A2B7-600E16BD5AA3}" srcOrd="0" destOrd="0" presId="urn:microsoft.com/office/officeart/2005/8/layout/default"/>
    <dgm:cxn modelId="{1649893E-851C-4349-8D38-BD59711C2BDD}" type="presOf" srcId="{78822A52-2AA1-4DFD-B89F-1770E957608C}" destId="{A4504AF5-F717-466F-A8B6-412EB4BB5FFD}" srcOrd="0" destOrd="0" presId="urn:microsoft.com/office/officeart/2005/8/layout/default"/>
    <dgm:cxn modelId="{65A02660-9551-4FDC-93CC-9BDD1ED4B0E1}" srcId="{F461EA59-84C8-4103-BAA1-86F43AC22ADF}" destId="{78822A52-2AA1-4DFD-B89F-1770E957608C}" srcOrd="3" destOrd="0" parTransId="{96987116-4A7B-498D-A4A1-EA67C45C1895}" sibTransId="{693F6499-157F-41D5-9D46-1A412BD5AAB1}"/>
    <dgm:cxn modelId="{A4BB3648-1189-40CE-AD99-7328D18460DA}" type="presOf" srcId="{5F750A5D-F962-4C5D-89E5-C14ED1CE4E1E}" destId="{4860821B-9042-4A8A-99F9-43DAFA71A65F}" srcOrd="0" destOrd="0" presId="urn:microsoft.com/office/officeart/2005/8/layout/default"/>
    <dgm:cxn modelId="{8B0E2171-1FD7-4CE3-8FE2-987BC3841FA2}" type="presOf" srcId="{F461EA59-84C8-4103-BAA1-86F43AC22ADF}" destId="{EE9371B2-4B81-4CA2-835E-BD28B7190CAB}" srcOrd="0" destOrd="0" presId="urn:microsoft.com/office/officeart/2005/8/layout/default"/>
    <dgm:cxn modelId="{E56F0AAB-DEE1-4807-A145-32DAABF25498}" srcId="{F461EA59-84C8-4103-BAA1-86F43AC22ADF}" destId="{AC4154A7-0F17-41F5-A0B8-851728EC216E}" srcOrd="2" destOrd="0" parTransId="{0D6D0437-2D58-4147-9AC9-B388BC597B11}" sibTransId="{5393EC2F-578E-4824-9922-B0F1F7165832}"/>
    <dgm:cxn modelId="{984AD4AD-B004-4649-91C7-78166CE601FC}" type="presOf" srcId="{C2FFCF16-8363-45C5-A5ED-4F878B0384DD}" destId="{D1D97127-521C-4FED-B30A-EF1845599CAA}" srcOrd="0" destOrd="0" presId="urn:microsoft.com/office/officeart/2005/8/layout/default"/>
    <dgm:cxn modelId="{C2ABEEC7-61D1-406E-B13B-B080C1152DBD}" srcId="{F461EA59-84C8-4103-BAA1-86F43AC22ADF}" destId="{C2FFCF16-8363-45C5-A5ED-4F878B0384DD}" srcOrd="1" destOrd="0" parTransId="{25611553-280A-4CBA-94EF-ECA392F5DF65}" sibTransId="{87A31541-F721-4DAA-A56A-93CEFE786051}"/>
    <dgm:cxn modelId="{3E0F3CE7-0319-47C0-9099-89A878F3A3ED}" srcId="{F461EA59-84C8-4103-BAA1-86F43AC22ADF}" destId="{5F750A5D-F962-4C5D-89E5-C14ED1CE4E1E}" srcOrd="4" destOrd="0" parTransId="{D26E7A84-EC20-4B98-B8D8-DB14477EC2C7}" sibTransId="{29CE75FF-8C6D-4EC9-A788-9B99A085861E}"/>
    <dgm:cxn modelId="{EB9E87F6-4198-4E84-AEEB-D43449677284}" srcId="{F461EA59-84C8-4103-BAA1-86F43AC22ADF}" destId="{6556619C-258C-4A4C-875B-D042F472B9D3}" srcOrd="0" destOrd="0" parTransId="{3B7FB186-2BDF-4C50-AB4B-DEC03AF19A6B}" sibTransId="{9D9484A5-8093-4FA9-AE8D-8176CD2A5019}"/>
    <dgm:cxn modelId="{B27D0462-B25E-4CC5-851E-160C6D8E436E}" type="presParOf" srcId="{EE9371B2-4B81-4CA2-835E-BD28B7190CAB}" destId="{5496C0DC-206E-4EAC-A20E-862EF31D922E}" srcOrd="0" destOrd="0" presId="urn:microsoft.com/office/officeart/2005/8/layout/default"/>
    <dgm:cxn modelId="{5FA21D11-CCDB-46A3-BD77-236C9DBE80CD}" type="presParOf" srcId="{EE9371B2-4B81-4CA2-835E-BD28B7190CAB}" destId="{7AC0A74D-CDCB-4AB4-8CB9-8F98615D5DF3}" srcOrd="1" destOrd="0" presId="urn:microsoft.com/office/officeart/2005/8/layout/default"/>
    <dgm:cxn modelId="{1F715FA9-A027-4E83-9AD9-8D3B1AE13E35}" type="presParOf" srcId="{EE9371B2-4B81-4CA2-835E-BD28B7190CAB}" destId="{D1D97127-521C-4FED-B30A-EF1845599CAA}" srcOrd="2" destOrd="0" presId="urn:microsoft.com/office/officeart/2005/8/layout/default"/>
    <dgm:cxn modelId="{12E4C641-1718-4003-9800-083192714E6C}" type="presParOf" srcId="{EE9371B2-4B81-4CA2-835E-BD28B7190CAB}" destId="{CFEA099A-A2B3-4CD7-87DC-6B3F8BA6CDB0}" srcOrd="3" destOrd="0" presId="urn:microsoft.com/office/officeart/2005/8/layout/default"/>
    <dgm:cxn modelId="{160D6CC2-BC12-474B-A343-7DC2FE6B2576}" type="presParOf" srcId="{EE9371B2-4B81-4CA2-835E-BD28B7190CAB}" destId="{FCF38B69-9DAF-418F-A2B7-600E16BD5AA3}" srcOrd="4" destOrd="0" presId="urn:microsoft.com/office/officeart/2005/8/layout/default"/>
    <dgm:cxn modelId="{18128851-C95E-40E3-AF1C-3F487173C607}" type="presParOf" srcId="{EE9371B2-4B81-4CA2-835E-BD28B7190CAB}" destId="{73627407-5633-4BD8-BB3E-4421BBA600DF}" srcOrd="5" destOrd="0" presId="urn:microsoft.com/office/officeart/2005/8/layout/default"/>
    <dgm:cxn modelId="{3674FAEA-2886-4C8B-B239-FCCA7E85B305}" type="presParOf" srcId="{EE9371B2-4B81-4CA2-835E-BD28B7190CAB}" destId="{A4504AF5-F717-466F-A8B6-412EB4BB5FFD}" srcOrd="6" destOrd="0" presId="urn:microsoft.com/office/officeart/2005/8/layout/default"/>
    <dgm:cxn modelId="{4F165DD9-A9CC-4196-BAA5-16377D14B811}" type="presParOf" srcId="{EE9371B2-4B81-4CA2-835E-BD28B7190CAB}" destId="{C258703A-6E0C-4B82-886E-B1A5D2C4D1F9}" srcOrd="7" destOrd="0" presId="urn:microsoft.com/office/officeart/2005/8/layout/default"/>
    <dgm:cxn modelId="{62310153-C949-484A-AC78-3FACCA7968DD}" type="presParOf" srcId="{EE9371B2-4B81-4CA2-835E-BD28B7190CAB}" destId="{4860821B-9042-4A8A-99F9-43DAFA71A65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6C0DC-206E-4EAC-A20E-862EF31D922E}">
      <dsp:nvSpPr>
        <dsp:cNvPr id="0" name=""/>
        <dsp:cNvSpPr/>
      </dsp:nvSpPr>
      <dsp:spPr>
        <a:xfrm>
          <a:off x="472505" y="2282"/>
          <a:ext cx="2724677" cy="16348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Jonathon</a:t>
          </a:r>
          <a:r>
            <a:rPr lang="en-US" sz="2600" b="0" i="0" kern="1200" baseline="0" dirty="0"/>
            <a:t> — Research &amp; Ideation</a:t>
          </a:r>
          <a:endParaRPr lang="en-US" sz="2600" kern="1200" dirty="0"/>
        </a:p>
      </dsp:txBody>
      <dsp:txXfrm>
        <a:off x="472505" y="2282"/>
        <a:ext cx="2724677" cy="1634806"/>
      </dsp:txXfrm>
    </dsp:sp>
    <dsp:sp modelId="{D1D97127-521C-4FED-B30A-EF1845599CAA}">
      <dsp:nvSpPr>
        <dsp:cNvPr id="0" name=""/>
        <dsp:cNvSpPr/>
      </dsp:nvSpPr>
      <dsp:spPr>
        <a:xfrm>
          <a:off x="3469650" y="2282"/>
          <a:ext cx="2724677" cy="16348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Wayne Lumpkin Jr.</a:t>
          </a:r>
          <a:r>
            <a:rPr lang="en-US" sz="2600" b="0" i="0" kern="1200" baseline="0"/>
            <a:t> — Lead Designer &amp; Prompt Engineer</a:t>
          </a:r>
          <a:endParaRPr lang="en-US" sz="2600" kern="1200"/>
        </a:p>
      </dsp:txBody>
      <dsp:txXfrm>
        <a:off x="3469650" y="2282"/>
        <a:ext cx="2724677" cy="1634806"/>
      </dsp:txXfrm>
    </dsp:sp>
    <dsp:sp modelId="{FCF38B69-9DAF-418F-A2B7-600E16BD5AA3}">
      <dsp:nvSpPr>
        <dsp:cNvPr id="0" name=""/>
        <dsp:cNvSpPr/>
      </dsp:nvSpPr>
      <dsp:spPr>
        <a:xfrm>
          <a:off x="472505" y="1909556"/>
          <a:ext cx="2724677" cy="16348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Ryan Gilligan</a:t>
          </a:r>
          <a:r>
            <a:rPr lang="en-US" sz="2600" b="0" i="0" kern="1200" baseline="0"/>
            <a:t> — Documentation &amp; Insights</a:t>
          </a:r>
          <a:endParaRPr lang="en-US" sz="2600" kern="1200"/>
        </a:p>
      </dsp:txBody>
      <dsp:txXfrm>
        <a:off x="472505" y="1909556"/>
        <a:ext cx="2724677" cy="1634806"/>
      </dsp:txXfrm>
    </dsp:sp>
    <dsp:sp modelId="{A4504AF5-F717-466F-A8B6-412EB4BB5FFD}">
      <dsp:nvSpPr>
        <dsp:cNvPr id="0" name=""/>
        <dsp:cNvSpPr/>
      </dsp:nvSpPr>
      <dsp:spPr>
        <a:xfrm>
          <a:off x="3469650" y="1909556"/>
          <a:ext cx="2724677" cy="16348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Aidan </a:t>
          </a:r>
          <a:r>
            <a:rPr lang="en-US" sz="2600" b="1" kern="1200"/>
            <a:t>Keena</a:t>
          </a:r>
          <a:r>
            <a:rPr lang="en-US" sz="2600" b="0" i="0" kern="1200" baseline="0"/>
            <a:t> — Technical </a:t>
          </a:r>
          <a:r>
            <a:rPr lang="en-US" sz="2600" kern="1200"/>
            <a:t>Reviewer</a:t>
          </a:r>
        </a:p>
      </dsp:txBody>
      <dsp:txXfrm>
        <a:off x="3469650" y="1909556"/>
        <a:ext cx="2724677" cy="1634806"/>
      </dsp:txXfrm>
    </dsp:sp>
    <dsp:sp modelId="{4860821B-9042-4A8A-99F9-43DAFA71A65F}">
      <dsp:nvSpPr>
        <dsp:cNvPr id="0" name=""/>
        <dsp:cNvSpPr/>
      </dsp:nvSpPr>
      <dsp:spPr>
        <a:xfrm>
          <a:off x="1971077" y="3816830"/>
          <a:ext cx="2724677" cy="163480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Samalie Nakawuki</a:t>
          </a:r>
          <a:r>
            <a:rPr lang="en-US" sz="2600" b="0" i="0" kern="1200" baseline="0"/>
            <a:t> — Scenario Writing &amp; Testing</a:t>
          </a:r>
          <a:endParaRPr lang="en-US" sz="2600" kern="1200"/>
        </a:p>
      </dsp:txBody>
      <dsp:txXfrm>
        <a:off x="1971077" y="3816830"/>
        <a:ext cx="2724677" cy="1634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DA2B3-F534-43FA-A497-65284352701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FEF00-C1E2-4F02-BE58-46FF27F31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33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FEF00-C1E2-4F02-BE58-46FF27F31C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5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939A-9A6D-A614-349A-692E0EF40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C887D-9EAD-644F-BFCD-7A086DB74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5813C-B52C-40E8-3EFF-7F8B0E468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F5674-E9DB-F6A5-B568-51275A61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143BE-F5D5-99A3-6322-B9C3B5AC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4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D5C2-8A99-3B58-A607-5BF381C5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71ECA-CA9F-0A6F-87B2-0BD31A5DB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7B0E2-57DE-260A-0022-A11A6F7D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C6DF0-D805-3414-EA70-1C1FEE16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3A3F-2197-8A63-7E43-79966185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33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70BE28-B9E3-60AF-6984-1C994073B3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CF943-D43B-4CCF-799C-3837C752B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FD778-B371-C77E-3080-5BADC269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6DF8A-E83A-D224-95C2-342E2DAD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E2832-201E-AA36-1E8D-BFFEE6BF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81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4524-FFF5-610A-0F46-C1DA93F4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DB72C5-BA0D-A9E5-06F0-30648707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4A7EE-C8B6-FF5C-D9DC-3A3FFFD6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39A2E-53C3-C8D3-9299-7C97DC76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34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01C6-A0D8-A56D-E0C9-4120C502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A897-4786-E841-B0CE-0E9BF09C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7E1D5-86D1-669B-0C75-0C539139A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271A4-8793-C918-1BE8-E550388D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C216F-565A-0842-849B-9E183821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B792-73BC-D3AA-E3C1-49D51156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D0D0-AC01-8C9B-0224-9D9E21E98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AD357-B8D3-5959-795C-AE251483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CD7A2-EBB4-1F5B-66F7-ACB9EA4E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963F6-576D-2012-CA0D-C24D3184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8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283B-F055-DEE8-AEBA-CF7DF372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471C5-8AF0-FE85-A392-B57E6ECBC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E7C9A-7EE1-43F7-FA5A-093928362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1D486-A5FD-295B-36F9-459ED2A1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F7244-B781-F0FB-564D-CC74C557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A8AC-1FB4-FB24-18F3-7B3B43FA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1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0230-7399-6F12-6864-F584E86B2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79AD1-453E-3C56-19AE-B50364E6B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9B404-FF69-FFBF-2D71-7AF4D906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3A3CC-D415-EEFC-F90A-009A592D67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067CF-F272-0D7F-F393-A9F2783AF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F43B8-2357-5625-E310-AA9E4F1A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BEB22-1595-1C30-8CC5-187FBECC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AAF9A-8BFC-0B1E-5915-7AD0CB48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3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4169-D47E-9703-8A10-3ED6817B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EDC2E-5D83-9E6C-D9D4-F4166ADF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76461-C845-FAFA-7363-C69FD22F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46A46-513D-2C47-9EF9-94A6113B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96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AACEB-E6EC-ECF8-A1FC-D6C27518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D6D6D-12D5-89EE-0BEB-071394E5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1549B-BA06-B049-C93C-BA0C21EF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1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5AF7-8474-35EC-8EB8-FA9AD1CB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F7956-4C98-F944-3EB3-C581BD078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F3AD0-C04B-72F1-143E-F7D4EB4B6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C090D-A223-5E5C-AB91-A5F1F55A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7D1AC-DD00-0008-B17D-881AD30E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780F1-2592-0455-52B8-B5E550CF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3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D7093-2560-6A3C-DD5C-F3774F5A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FCE15-31E8-D9CA-CD75-91B2241A0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F010E-AE78-1446-8105-8E4C3913C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0CE45-2056-131C-A6CD-FC7C2D66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5F6E5-7A73-0E8B-A574-BF220A66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6FDC1-99CD-7CC8-E419-725801F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3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390D9-EE7A-9BC1-069D-A7C02521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Team </a:t>
            </a:r>
            <a:r>
              <a:rPr lang="en-US" err="1"/>
              <a:t>RoadToGus</a:t>
            </a:r>
            <a:br>
              <a:rPr lang="en-US"/>
            </a:br>
            <a:r>
              <a:rPr lang="en-US"/>
              <a:t>Final Presentation – Week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FE1FC-4098-225B-3253-F893827B1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BC003-6BFB-B241-A1DD-77750D53F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34E64-FED2-4CF8-A474-373014F77E3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8E14-60EF-B1EC-2D25-85B083119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79477-FF8F-B647-10EC-E88C63385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3E8733-05BF-4A5E-867B-09B58FBE4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8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Tx/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6BC3C-C0D2-DBF6-43BE-B164C7393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4800" b="1" dirty="0">
                <a:solidFill>
                  <a:srgbClr val="FFFFFF"/>
                </a:solidFill>
                <a:latin typeface="Calibri"/>
              </a:rPr>
              <a:t>Team </a:t>
            </a:r>
            <a:r>
              <a:rPr lang="en-US" sz="4800" err="1">
                <a:solidFill>
                  <a:srgbClr val="FFFFFF"/>
                </a:solidFill>
              </a:rPr>
              <a:t>RoadToGus</a:t>
            </a:r>
            <a:br>
              <a:rPr lang="en-US" sz="4800" dirty="0"/>
            </a:br>
            <a:r>
              <a:rPr lang="en-US" sz="4800" dirty="0">
                <a:solidFill>
                  <a:srgbClr val="FFFFFF"/>
                </a:solidFill>
              </a:rPr>
              <a:t>Final Presentation – Week	 8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3E69-A195-4995-58A3-B84117D06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b="1">
                <a:latin typeface="Calibri"/>
              </a:rPr>
              <a:t>AI Expenditure Planning Assistant</a:t>
            </a:r>
            <a:br>
              <a:rPr lang="en-US" b="1"/>
            </a:br>
            <a:r>
              <a:rPr lang="en-US" b="1">
                <a:latin typeface="Calibri"/>
              </a:rPr>
              <a:t>(Built in IBM </a:t>
            </a:r>
            <a:r>
              <a:rPr lang="en-US" b="1" err="1">
                <a:latin typeface="Calibri"/>
              </a:rPr>
              <a:t>Watsonx</a:t>
            </a:r>
            <a:r>
              <a:rPr lang="en-US" b="1">
                <a:latin typeface="Calibri"/>
              </a:rPr>
              <a:t> Prompt Lab)</a:t>
            </a:r>
          </a:p>
        </p:txBody>
      </p:sp>
    </p:spTree>
    <p:extLst>
      <p:ext uri="{BB962C8B-B14F-4D97-AF65-F5344CB8AC3E}">
        <p14:creationId xmlns:p14="http://schemas.microsoft.com/office/powerpoint/2010/main" val="116836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FC8C5BA4-D593-18B2-145F-56DEA52B5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18050"/>
          <a:stretch>
            <a:fillRect/>
          </a:stretch>
        </p:blipFill>
        <p:spPr>
          <a:xfrm>
            <a:off x="6107111" y="62362"/>
            <a:ext cx="4366246" cy="402336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AB1F1C-C20E-3265-1462-E0E5FBB03943}"/>
              </a:ext>
            </a:extLst>
          </p:cNvPr>
          <p:cNvSpPr txBox="1"/>
          <p:nvPr/>
        </p:nvSpPr>
        <p:spPr>
          <a:xfrm>
            <a:off x="960120" y="151858"/>
            <a:ext cx="7031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</a:rPr>
              <a:t>Priority Features</a:t>
            </a:r>
          </a:p>
        </p:txBody>
      </p:sp>
      <p:pic>
        <p:nvPicPr>
          <p:cNvPr id="3" name="Content Placeholder 4" descr="A screenshot of a survey&#10;&#10;AI-generated content may be incorrect.">
            <a:extLst>
              <a:ext uri="{FF2B5EF4-FFF2-40B4-BE49-F238E27FC236}">
                <a16:creationId xmlns:a16="http://schemas.microsoft.com/office/drawing/2014/main" id="{ED57186A-C0D6-4813-AF17-1AC0F6C2B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2" b="59406"/>
          <a:stretch>
            <a:fillRect/>
          </a:stretch>
        </p:blipFill>
        <p:spPr>
          <a:xfrm>
            <a:off x="6017129" y="4085722"/>
            <a:ext cx="4456228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0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urvey&#10;&#10;AI-generated content may be incorrect.">
            <a:extLst>
              <a:ext uri="{FF2B5EF4-FFF2-40B4-BE49-F238E27FC236}">
                <a16:creationId xmlns:a16="http://schemas.microsoft.com/office/drawing/2014/main" id="{2613E08B-7D4F-AD42-E428-AD570A539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18" b="-41318"/>
          <a:stretch>
            <a:fillRect/>
          </a:stretch>
        </p:blipFill>
        <p:spPr>
          <a:xfrm>
            <a:off x="4802340" y="393405"/>
            <a:ext cx="3885030" cy="5454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FEDD2-9969-20D8-DA7E-B4F4B8E7C514}"/>
              </a:ext>
            </a:extLst>
          </p:cNvPr>
          <p:cNvSpPr txBox="1"/>
          <p:nvPr/>
        </p:nvSpPr>
        <p:spPr>
          <a:xfrm>
            <a:off x="300446" y="849086"/>
            <a:ext cx="4846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Utility Matrix</a:t>
            </a:r>
          </a:p>
        </p:txBody>
      </p:sp>
      <p:pic>
        <p:nvPicPr>
          <p:cNvPr id="3" name="Content Placeholder 4" descr="A screenshot of a white sheet with black text and red x&#10;&#10;AI-generated content may be incorrect.">
            <a:extLst>
              <a:ext uri="{FF2B5EF4-FFF2-40B4-BE49-F238E27FC236}">
                <a16:creationId xmlns:a16="http://schemas.microsoft.com/office/drawing/2014/main" id="{ACB8DB1E-940A-4AEE-BFFC-0869C0A2B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16"/>
          <a:stretch>
            <a:fillRect/>
          </a:stretch>
        </p:blipFill>
        <p:spPr>
          <a:xfrm>
            <a:off x="4800028" y="2524782"/>
            <a:ext cx="3885030" cy="18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8E3D9-CFB2-3A34-282E-9B387061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Calibri"/>
              </a:rPr>
              <a:t>Week 4 Deliverable – </a:t>
            </a:r>
            <a:r>
              <a:rPr lang="en-US"/>
              <a:t>Watsonx Prompt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sX0" fmla="*/ 0 w 18288"/>
              <a:gd name="csY0" fmla="*/ 0 h 5590381"/>
              <a:gd name="csX1" fmla="*/ 18288 w 18288"/>
              <a:gd name="csY1" fmla="*/ 0 h 5590381"/>
              <a:gd name="csX2" fmla="*/ 18288 w 18288"/>
              <a:gd name="csY2" fmla="*/ 754701 h 5590381"/>
              <a:gd name="csX3" fmla="*/ 18288 w 18288"/>
              <a:gd name="csY3" fmla="*/ 1565307 h 5590381"/>
              <a:gd name="csX4" fmla="*/ 18288 w 18288"/>
              <a:gd name="csY4" fmla="*/ 2152297 h 5590381"/>
              <a:gd name="csX5" fmla="*/ 18288 w 18288"/>
              <a:gd name="csY5" fmla="*/ 2906998 h 5590381"/>
              <a:gd name="csX6" fmla="*/ 18288 w 18288"/>
              <a:gd name="csY6" fmla="*/ 3549892 h 5590381"/>
              <a:gd name="csX7" fmla="*/ 18288 w 18288"/>
              <a:gd name="csY7" fmla="*/ 4080978 h 5590381"/>
              <a:gd name="csX8" fmla="*/ 18288 w 18288"/>
              <a:gd name="csY8" fmla="*/ 4835680 h 5590381"/>
              <a:gd name="csX9" fmla="*/ 18288 w 18288"/>
              <a:gd name="csY9" fmla="*/ 5590381 h 5590381"/>
              <a:gd name="csX10" fmla="*/ 0 w 18288"/>
              <a:gd name="csY10" fmla="*/ 5590381 h 5590381"/>
              <a:gd name="csX11" fmla="*/ 0 w 18288"/>
              <a:gd name="csY11" fmla="*/ 4835680 h 5590381"/>
              <a:gd name="csX12" fmla="*/ 0 w 18288"/>
              <a:gd name="csY12" fmla="*/ 4304593 h 5590381"/>
              <a:gd name="csX13" fmla="*/ 0 w 18288"/>
              <a:gd name="csY13" fmla="*/ 3773507 h 5590381"/>
              <a:gd name="csX14" fmla="*/ 0 w 18288"/>
              <a:gd name="csY14" fmla="*/ 3186517 h 5590381"/>
              <a:gd name="csX15" fmla="*/ 0 w 18288"/>
              <a:gd name="csY15" fmla="*/ 2487720 h 5590381"/>
              <a:gd name="csX16" fmla="*/ 0 w 18288"/>
              <a:gd name="csY16" fmla="*/ 1956633 h 5590381"/>
              <a:gd name="csX17" fmla="*/ 0 w 18288"/>
              <a:gd name="csY17" fmla="*/ 1425547 h 5590381"/>
              <a:gd name="csX18" fmla="*/ 0 w 18288"/>
              <a:gd name="csY18" fmla="*/ 614942 h 5590381"/>
              <a:gd name="csX19" fmla="*/ 0 w 18288"/>
              <a:gd name="csY19" fmla="*/ 0 h 55903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5F1912-03A6-6221-345C-4A6E46192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8F0C79-4440-CA37-C657-ED5AB1096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55431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1A1B8-F0D6-7064-373C-6215A151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WEEKS 5–7: Prototype Showcase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01F4666-8F79-9F08-113F-8F9D17A54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18" y="475581"/>
            <a:ext cx="4776935" cy="61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6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FC5E5F3-D6C4-2162-240F-AA04A600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7401"/>
          <a:stretch>
            <a:fillRect/>
          </a:stretch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FF81DB-F1FE-57E5-DDBF-31B2C00ED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03613"/>
            <a:ext cx="5520274" cy="37104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Wireframe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86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664F6-CAE8-2BAF-EE32-25295E05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686" y="1498600"/>
            <a:ext cx="4818290" cy="25345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7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WEEK 8: Final Demo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0B7591-E174-45D9-AAD8-79C1422AA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7383E2A-B816-4E3B-B3E5-FE96002BA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84B916-CB4D-43C2-A9BD-F5C2F9FA2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3F88E75-63BE-4838-84A5-C45F377EC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59003A-C3CD-4E9D-A057-5F79D7288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34D2648-A050-4B2F-B866-6F9AC8F0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C7806EE-99C0-43D0-B14B-CC29145800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TeamRoadToGus_AI_Demo_Wayne.mp4">
            <a:hlinkClick r:id="" action="ppaction://media"/>
            <a:extLst>
              <a:ext uri="{FF2B5EF4-FFF2-40B4-BE49-F238E27FC236}">
                <a16:creationId xmlns:a16="http://schemas.microsoft.com/office/drawing/2014/main" id="{3355CD84-74AA-9BD3-6098-1ABB6E99E8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36" y="2326640"/>
            <a:ext cx="5072867" cy="2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"/>
            <a:ext cx="12188952" cy="6857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3EA0B-2BBB-68F4-E9A9-2D040047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5" y="5340652"/>
            <a:ext cx="8804444" cy="1004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Prompting The Bot</a:t>
            </a:r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A5775F8B-3FFD-2D9A-AED2-BE635FB90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11988" b="-4"/>
          <a:stretch>
            <a:fillRect/>
          </a:stretch>
        </p:blipFill>
        <p:spPr>
          <a:xfrm>
            <a:off x="0" y="9478"/>
            <a:ext cx="3514172" cy="5327044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7BF34A-CFE6-E644-5D73-A6E1A24A4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72" y="9913"/>
            <a:ext cx="4486828" cy="53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7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0F8A-6007-272C-A8E0-65CC6EDF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Prompting the Bot Continued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AC153D5-781A-DD3B-00C3-AD1EF6768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46" y="1196436"/>
            <a:ext cx="3172863" cy="5638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EE04E-51F7-5CC4-675A-3267B1FD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30" y="1196436"/>
            <a:ext cx="374535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4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3FC9-8545-BBA8-481B-85C2EAFD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The Bot Continued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DD3720C3-94C1-7C27-AD43-89456F5D3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5" y="1264908"/>
            <a:ext cx="7549350" cy="3898219"/>
          </a:xfrm>
        </p:spPr>
      </p:pic>
    </p:spTree>
    <p:extLst>
      <p:ext uri="{BB962C8B-B14F-4D97-AF65-F5344CB8AC3E}">
        <p14:creationId xmlns:p14="http://schemas.microsoft.com/office/powerpoint/2010/main" val="98779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3F67-FFCA-7843-5F7A-2DA73AFA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pic>
        <p:nvPicPr>
          <p:cNvPr id="7" name="Picture 6" descr="A black screen with orange and white lines&#10;&#10;AI-generated content may be incorrect.">
            <a:extLst>
              <a:ext uri="{FF2B5EF4-FFF2-40B4-BE49-F238E27FC236}">
                <a16:creationId xmlns:a16="http://schemas.microsoft.com/office/drawing/2014/main" id="{73669A8B-DEE4-A15D-0BAA-3F647CE4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36" y="1316717"/>
            <a:ext cx="7882005" cy="3677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4F908-38A4-0F11-3BC3-3D3E5D6F1496}"/>
              </a:ext>
            </a:extLst>
          </p:cNvPr>
          <p:cNvSpPr txBox="1"/>
          <p:nvPr/>
        </p:nvSpPr>
        <p:spPr>
          <a:xfrm>
            <a:off x="73152" y="5204811"/>
            <a:ext cx="4162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Due to limits in our IBM subscription, we were unable to fine-tune the model</a:t>
            </a:r>
          </a:p>
        </p:txBody>
      </p:sp>
      <p:pic>
        <p:nvPicPr>
          <p:cNvPr id="8" name="Content Placeholder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36B880E-0B60-D74A-6A0C-E5FD878D8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6" y="1316717"/>
            <a:ext cx="2355112" cy="367730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D6F1BB-89E4-BB55-AF86-23459511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09" y="5996418"/>
            <a:ext cx="10425903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4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4A6AD-80CC-99F1-CCE6-759FEA5F2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Calibri"/>
              </a:rPr>
              <a:t>Who We Are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2453E31-04F2-175D-81FF-8D46E8FB7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10373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83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9692B-0ACC-D22D-ED13-4AB9250C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WEEK 1: Understanding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41A55-A035-3CC9-CA7F-C019C2E61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062507"/>
            <a:ext cx="2708196" cy="109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User Research Plan Slide</a:t>
            </a:r>
          </a:p>
        </p:txBody>
      </p:sp>
      <p:pic>
        <p:nvPicPr>
          <p:cNvPr id="9" name="Picture 8" descr="A research plan with text&#10;&#10;AI-generated content may be incorrect.">
            <a:extLst>
              <a:ext uri="{FF2B5EF4-FFF2-40B4-BE49-F238E27FC236}">
                <a16:creationId xmlns:a16="http://schemas.microsoft.com/office/drawing/2014/main" id="{1B8F5141-FFE9-CA5B-E859-1C807AF7D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3" y="461250"/>
            <a:ext cx="4235719" cy="5448583"/>
          </a:xfrm>
          <a:prstGeom prst="rect">
            <a:avLst/>
          </a:prstGeom>
        </p:spPr>
      </p:pic>
      <p:pic>
        <p:nvPicPr>
          <p:cNvPr id="11" name="Picture 10" descr="A close-up of a document&#10;&#10;AI-generated content may be incorrect.">
            <a:extLst>
              <a:ext uri="{FF2B5EF4-FFF2-40B4-BE49-F238E27FC236}">
                <a16:creationId xmlns:a16="http://schemas.microsoft.com/office/drawing/2014/main" id="{67D515C7-987A-6F48-6374-3DAEA7C5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54" y="742219"/>
            <a:ext cx="3862104" cy="51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6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3655-1A39-D12D-9661-36021EFA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Empathy Map Slide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5199D5-470D-2CD1-25D1-B95CA7B70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" b="30165"/>
          <a:stretch>
            <a:fillRect/>
          </a:stretch>
        </p:blipFill>
        <p:spPr>
          <a:xfrm>
            <a:off x="5178314" y="492573"/>
            <a:ext cx="650456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6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2DA6A-8C7C-F332-BE49-B94933E8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As-Is Scenario Slide</a:t>
            </a:r>
          </a:p>
        </p:txBody>
      </p:sp>
      <p:pic>
        <p:nvPicPr>
          <p:cNvPr id="5" name="Content Placeholder 4" descr="A screenshot of a map">
            <a:extLst>
              <a:ext uri="{FF2B5EF4-FFF2-40B4-BE49-F238E27FC236}">
                <a16:creationId xmlns:a16="http://schemas.microsoft.com/office/drawing/2014/main" id="{9FB46DF3-5CB9-F5E0-E9EF-C974E88F5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85" y="1578525"/>
            <a:ext cx="4009272" cy="514482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B602D9-F515-DE0D-7A0B-5ACC60283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7"/>
          <a:stretch>
            <a:fillRect/>
          </a:stretch>
        </p:blipFill>
        <p:spPr>
          <a:xfrm>
            <a:off x="5712857" y="2049252"/>
            <a:ext cx="6281525" cy="357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1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0B9D7-F08E-B973-CE9F-732A28C2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WEEK 2: Ideation &amp; Alignment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7AA216-0FF9-FD46-0F3D-11FA2709E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366" y="425900"/>
            <a:ext cx="8568953" cy="60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7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DF962-C5CE-72B3-ADD3-0FFECC06AF9C}"/>
              </a:ext>
            </a:extLst>
          </p:cNvPr>
          <p:cNvSpPr txBox="1"/>
          <p:nvPr/>
        </p:nvSpPr>
        <p:spPr>
          <a:xfrm>
            <a:off x="838200" y="5358141"/>
            <a:ext cx="10515600" cy="942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Needs Statement</a:t>
            </a:r>
          </a:p>
        </p:txBody>
      </p:sp>
      <p:pic>
        <p:nvPicPr>
          <p:cNvPr id="9" name="Content Placeholder 8" descr="A screenshot of a whiteboard&#10;&#10;AI-generated content may be incorrect.">
            <a:extLst>
              <a:ext uri="{FF2B5EF4-FFF2-40B4-BE49-F238E27FC236}">
                <a16:creationId xmlns:a16="http://schemas.microsoft.com/office/drawing/2014/main" id="{F5C3236A-E4F1-503A-833A-6088E36C3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95375"/>
            <a:ext cx="10905066" cy="45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1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95357-1D58-E3A6-8192-8A5ED667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4310698" cy="1627274"/>
          </a:xfrm>
        </p:spPr>
        <p:txBody>
          <a:bodyPr anchor="t">
            <a:normAutofit/>
          </a:bodyPr>
          <a:lstStyle/>
          <a:p>
            <a:r>
              <a:rPr lang="en-US" sz="4100" b="1">
                <a:solidFill>
                  <a:schemeClr val="bg1"/>
                </a:solidFill>
                <a:latin typeface="Calibri"/>
              </a:rPr>
              <a:t>WEEK 3: Building Smarter Solutions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2638BBA0-4DE9-7EB9-4D58-304E5939C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78" y="-128431"/>
            <a:ext cx="5360967" cy="6897001"/>
          </a:xfrm>
          <a:prstGeom prst="rect">
            <a:avLst/>
          </a:prstGeom>
        </p:spPr>
      </p:pic>
      <p:pic>
        <p:nvPicPr>
          <p:cNvPr id="3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5C65AE-DBDF-8E4D-47F6-6647ED229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25" y="2190669"/>
            <a:ext cx="3586365" cy="46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4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075C8-63E0-5A42-80D6-1344B4AF2A6E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Prioritization Grid</a:t>
            </a:r>
          </a:p>
        </p:txBody>
      </p:sp>
      <p:pic>
        <p:nvPicPr>
          <p:cNvPr id="5" name="Content Placeholder 4" descr="A screenshot of several different colored squares&#10;&#10;AI-generated content may be incorrect.">
            <a:extLst>
              <a:ext uri="{FF2B5EF4-FFF2-40B4-BE49-F238E27FC236}">
                <a16:creationId xmlns:a16="http://schemas.microsoft.com/office/drawing/2014/main" id="{FCDB6C22-09CC-204A-4FCE-0855EE955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6" y="1675227"/>
            <a:ext cx="105250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8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147</Words>
  <Application>Microsoft Office PowerPoint</Application>
  <PresentationFormat>Widescreen</PresentationFormat>
  <Paragraphs>29</Paragraphs>
  <Slides>19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Team RoadToGus Final Presentation – Week  8</vt:lpstr>
      <vt:lpstr>Who We Are</vt:lpstr>
      <vt:lpstr>WEEK 1: Understanding the Problem</vt:lpstr>
      <vt:lpstr>Empathy Map Slide</vt:lpstr>
      <vt:lpstr>As-Is Scenario Slide</vt:lpstr>
      <vt:lpstr>WEEK 2: Ideation &amp; Alignment</vt:lpstr>
      <vt:lpstr>PowerPoint Presentation</vt:lpstr>
      <vt:lpstr>WEEK 3: Building Smarter Solutions</vt:lpstr>
      <vt:lpstr>PowerPoint Presentation</vt:lpstr>
      <vt:lpstr>PowerPoint Presentation</vt:lpstr>
      <vt:lpstr>PowerPoint Presentation</vt:lpstr>
      <vt:lpstr>Week 4 Deliverable – Watsonx Prompt</vt:lpstr>
      <vt:lpstr>WEEKS 5–7: Prototype Showcase</vt:lpstr>
      <vt:lpstr>PowerPoint Presentation</vt:lpstr>
      <vt:lpstr>WEEK 8: Final Demo</vt:lpstr>
      <vt:lpstr>Prompting The Bot</vt:lpstr>
      <vt:lpstr>Prompting the Bot Continued</vt:lpstr>
      <vt:lpstr>Prompting The Bot Continued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wlumpkin3469</dc:creator>
  <cp:lastModifiedBy>Ryan Gilligan</cp:lastModifiedBy>
  <cp:revision>8</cp:revision>
  <dcterms:created xsi:type="dcterms:W3CDTF">2025-11-08T02:57:51Z</dcterms:created>
  <dcterms:modified xsi:type="dcterms:W3CDTF">2025-11-14T04:36:18Z</dcterms:modified>
</cp:coreProperties>
</file>